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18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r>
              <a:rPr lang="en-US" dirty="0" smtClean="0"/>
              <a:t>Consistent formatting</a:t>
            </a:r>
          </a:p>
          <a:p>
            <a:pPr lvl="1"/>
            <a:r>
              <a:rPr lang="en-US" dirty="0" smtClean="0"/>
              <a:t>D.O.T. time log format</a:t>
            </a:r>
          </a:p>
          <a:p>
            <a:pPr lvl="1"/>
            <a:r>
              <a:rPr lang="en-US" dirty="0" smtClean="0"/>
              <a:t>Odometer reading (Where does it come from)</a:t>
            </a:r>
          </a:p>
          <a:p>
            <a:pPr lvl="1"/>
            <a:r>
              <a:rPr lang="en-US" dirty="0" smtClean="0"/>
              <a:t>How to get the information needed as an auditor</a:t>
            </a:r>
          </a:p>
          <a:p>
            <a:pPr lvl="1"/>
            <a:r>
              <a:rPr lang="en-US" dirty="0" smtClean="0"/>
              <a:t>Can’t handle the new technology</a:t>
            </a:r>
          </a:p>
          <a:p>
            <a:pPr lvl="1"/>
            <a:r>
              <a:rPr lang="en-US" dirty="0" smtClean="0"/>
              <a:t>Misleading info from ELD salesmen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95400"/>
          </a:xfrm>
        </p:spPr>
        <p:txBody>
          <a:bodyPr/>
          <a:lstStyle/>
          <a:p>
            <a:pPr algn="r"/>
            <a:r>
              <a:rPr lang="en-US" sz="4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GPS </a:t>
            </a:r>
            <a:r>
              <a:rPr lang="en-US" sz="400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Standardization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 / Audit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IFTA ABM 2016</vt:lpstr>
      <vt:lpstr>GPS – Standardization ELD / Audit Issue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Tammy Trinker</cp:lastModifiedBy>
  <cp:revision>39</cp:revision>
  <dcterms:created xsi:type="dcterms:W3CDTF">2016-07-21T22:27:59Z</dcterms:created>
  <dcterms:modified xsi:type="dcterms:W3CDTF">2019-08-26T20:11:24Z</dcterms:modified>
</cp:coreProperties>
</file>